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76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8947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88554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8880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40738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784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03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40555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514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6835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2244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3896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8D3C17-0DDF-4F52-9224-A4B500FDBD70}" type="datetimeFigureOut">
              <a:rPr lang="en-US" smtClean="0"/>
              <a:t>11/27/2011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7D454A-DA8D-4902-BE17-0A17FC4E54B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25997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avi"/><Relationship Id="rId1" Type="http://schemas.openxmlformats.org/officeDocument/2006/relationships/video" Target="NULL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Simply Parenting- Playing with your Newborn.avi">
            <a:hlinkClick r:id="" action="ppaction://media"/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12545.2416" end="12806.60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81000" y="914401"/>
            <a:ext cx="7848600" cy="5410200"/>
          </a:xfrm>
        </p:spPr>
      </p:pic>
    </p:spTree>
    <p:extLst>
      <p:ext uri="{BB962C8B-B14F-4D97-AF65-F5344CB8AC3E}">
        <p14:creationId xmlns:p14="http://schemas.microsoft.com/office/powerpoint/2010/main" val="2339329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On-screen Show (4:3)</PresentationFormat>
  <Paragraphs>0</Paragraphs>
  <Slides>1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Patricia</dc:creator>
  <cp:lastModifiedBy>Patricia</cp:lastModifiedBy>
  <cp:revision>3</cp:revision>
  <dcterms:created xsi:type="dcterms:W3CDTF">2011-11-27T13:39:59Z</dcterms:created>
  <dcterms:modified xsi:type="dcterms:W3CDTF">2011-11-27T13:42:27Z</dcterms:modified>
</cp:coreProperties>
</file>